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0" r:id="rId4"/>
    <p:sldId id="258" r:id="rId5"/>
    <p:sldId id="262" r:id="rId6"/>
    <p:sldId id="277" r:id="rId7"/>
    <p:sldId id="279" r:id="rId8"/>
    <p:sldId id="278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23/08/2011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23/08/2011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23/08/2011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23/08/2011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23/08/2011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23/08/2011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23/08/2011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23/08/2011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23/08/2011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23/08/2011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23/08/2011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86C5B241-FD7E-419F-9E42-B130FC0A97C5}" type="datetimeFigureOut">
              <a:rPr lang="en-GB" smtClean="0"/>
              <a:t>23/08/2011</a:t>
            </a:fld>
            <a:endParaRPr lang="en-GB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BTEC Creative Media Production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UNIT: 2 TASK </a:t>
            </a:r>
            <a:r>
              <a:rPr lang="en-GB" dirty="0"/>
              <a:t>2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645747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202904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GB" sz="3800" b="1" u="sng" dirty="0" smtClean="0"/>
              <a:t>Learning </a:t>
            </a:r>
            <a:r>
              <a:rPr lang="en-GB" sz="3800" b="1" u="sng" dirty="0" smtClean="0"/>
              <a:t>Intentions</a:t>
            </a:r>
          </a:p>
          <a:p>
            <a:pPr marL="0" indent="0">
              <a:buNone/>
            </a:pPr>
            <a:endParaRPr lang="en-GB" sz="3800" b="1" u="sng" dirty="0"/>
          </a:p>
          <a:p>
            <a:pPr marL="0" indent="0">
              <a:buNone/>
            </a:pPr>
            <a:endParaRPr lang="en-GB" sz="3800" dirty="0"/>
          </a:p>
          <a:p>
            <a:r>
              <a:rPr lang="en-GB" sz="3800" dirty="0" smtClean="0"/>
              <a:t>To understand </a:t>
            </a:r>
            <a:r>
              <a:rPr lang="en-GB" sz="3800" dirty="0"/>
              <a:t>h</a:t>
            </a:r>
            <a:r>
              <a:rPr lang="en-GB" sz="3800" dirty="0" smtClean="0"/>
              <a:t>ow to create a product analyses report including proposal and treatment. </a:t>
            </a:r>
            <a:endParaRPr lang="en-GB" sz="3800" dirty="0" smtClean="0"/>
          </a:p>
          <a:p>
            <a:pPr marL="0" indent="0">
              <a:buNone/>
            </a:pPr>
            <a:endParaRPr lang="en-GB" sz="3800" dirty="0" smtClean="0"/>
          </a:p>
          <a:p>
            <a:r>
              <a:rPr lang="en-GB" sz="3800" dirty="0" smtClean="0"/>
              <a:t>To know </a:t>
            </a:r>
            <a:r>
              <a:rPr lang="en-GB" sz="3800" dirty="0" smtClean="0"/>
              <a:t>what makes an effective report including:</a:t>
            </a:r>
          </a:p>
          <a:p>
            <a:pPr lvl="2"/>
            <a:r>
              <a:rPr lang="en-GB" sz="3800" dirty="0"/>
              <a:t>Content</a:t>
            </a:r>
          </a:p>
          <a:p>
            <a:pPr lvl="2"/>
            <a:r>
              <a:rPr lang="en-GB" sz="3800" dirty="0"/>
              <a:t>Structure</a:t>
            </a:r>
          </a:p>
          <a:p>
            <a:pPr lvl="2"/>
            <a:r>
              <a:rPr lang="en-GB" sz="3800" dirty="0"/>
              <a:t>linguistic register</a:t>
            </a:r>
          </a:p>
          <a:p>
            <a:pPr lvl="2"/>
            <a:r>
              <a:rPr lang="en-GB" sz="3800" dirty="0"/>
              <a:t>summary </a:t>
            </a:r>
          </a:p>
          <a:p>
            <a:pPr lvl="2"/>
            <a:r>
              <a:rPr lang="en-GB" sz="3800" dirty="0"/>
              <a:t>index</a:t>
            </a:r>
          </a:p>
          <a:p>
            <a:pPr lvl="2"/>
            <a:r>
              <a:rPr lang="en-GB" sz="3800" dirty="0"/>
              <a:t>presentation</a:t>
            </a:r>
          </a:p>
          <a:p>
            <a:pPr lvl="2"/>
            <a:r>
              <a:rPr lang="en-GB" sz="3800" dirty="0" smtClean="0"/>
              <a:t>Visuals</a:t>
            </a:r>
            <a:endParaRPr lang="en-GB" sz="3800" dirty="0"/>
          </a:p>
          <a:p>
            <a:pPr lvl="1"/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23264818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183880" cy="1051560"/>
          </a:xfrm>
        </p:spPr>
        <p:txBody>
          <a:bodyPr/>
          <a:lstStyle/>
          <a:p>
            <a:r>
              <a:rPr lang="en-GB" dirty="0" smtClean="0"/>
              <a:t>YOUR TASK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628800"/>
            <a:ext cx="8183880" cy="4187952"/>
          </a:xfrm>
        </p:spPr>
        <p:txBody>
          <a:bodyPr>
            <a:normAutofit/>
          </a:bodyPr>
          <a:lstStyle/>
          <a:p>
            <a:r>
              <a:rPr lang="en-GB" dirty="0" smtClean="0"/>
              <a:t>Your task is to </a:t>
            </a:r>
            <a:r>
              <a:rPr lang="en-GB" dirty="0" smtClean="0"/>
              <a:t>create a product analyses report. Using the theory you have learnt in UNIT 72 pick a game and analyses the visual style and gameplay of that game. </a:t>
            </a:r>
          </a:p>
          <a:p>
            <a:pPr marL="0" indent="0">
              <a:buNone/>
            </a:pPr>
            <a:endParaRPr lang="en-GB" dirty="0" smtClean="0"/>
          </a:p>
          <a:p>
            <a:r>
              <a:rPr lang="en-GB" dirty="0" smtClean="0"/>
              <a:t>You must use the information to create a proposal and treatment for your own game.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988069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REPORT CONTENT and STRUCTURE</a:t>
            </a:r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683568" y="1628800"/>
            <a:ext cx="777686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GB" sz="2400" b="1" dirty="0" smtClean="0"/>
              <a:t>Contents – </a:t>
            </a:r>
            <a:r>
              <a:rPr lang="en-GB" sz="2400" dirty="0" smtClean="0"/>
              <a:t>a list of chapters of your report</a:t>
            </a:r>
            <a:endParaRPr lang="en-GB" sz="2400" b="1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GB" sz="2400" b="1" dirty="0" smtClean="0"/>
              <a:t>Acknowledgements – </a:t>
            </a:r>
            <a:r>
              <a:rPr lang="en-GB" sz="2400" dirty="0" smtClean="0"/>
              <a:t>what has helped you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2400" b="1" dirty="0" smtClean="0"/>
              <a:t>Abstract – </a:t>
            </a:r>
            <a:r>
              <a:rPr lang="en-GB" sz="2400" dirty="0" smtClean="0"/>
              <a:t>A summary of the report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2400" b="1" dirty="0" smtClean="0"/>
              <a:t>Introduction – </a:t>
            </a:r>
            <a:r>
              <a:rPr lang="en-GB" sz="2400" dirty="0" smtClean="0"/>
              <a:t>Introduces the report</a:t>
            </a:r>
            <a:endParaRPr lang="en-GB" sz="2400" b="1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GB" sz="2400" b="1" dirty="0" smtClean="0"/>
              <a:t>Methodology – </a:t>
            </a:r>
            <a:r>
              <a:rPr lang="en-GB" sz="2400" dirty="0" smtClean="0"/>
              <a:t>What you did and how</a:t>
            </a:r>
            <a:endParaRPr lang="en-GB" sz="2400" b="1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GB" sz="2400" b="1" dirty="0" smtClean="0"/>
              <a:t>Results – </a:t>
            </a:r>
            <a:r>
              <a:rPr lang="en-GB" sz="2400" dirty="0" smtClean="0"/>
              <a:t>The results of your findings</a:t>
            </a:r>
            <a:endParaRPr lang="en-GB" sz="2400" b="1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GB" sz="2400" b="1" dirty="0" smtClean="0"/>
              <a:t>Discussion – </a:t>
            </a:r>
            <a:r>
              <a:rPr lang="en-GB" sz="2400" dirty="0" smtClean="0"/>
              <a:t>discuss the meaning of results</a:t>
            </a:r>
            <a:endParaRPr lang="en-GB" sz="2400" b="1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GB" sz="2400" b="1" dirty="0" smtClean="0"/>
              <a:t>Conclusions – </a:t>
            </a:r>
            <a:r>
              <a:rPr lang="en-GB" sz="2400" dirty="0" smtClean="0"/>
              <a:t>Sum up your findings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2400" b="1" dirty="0" smtClean="0"/>
              <a:t>Recommendations –</a:t>
            </a:r>
            <a:r>
              <a:rPr lang="en-GB" sz="2000" b="1" dirty="0" smtClean="0"/>
              <a:t> </a:t>
            </a:r>
            <a:r>
              <a:rPr lang="en-GB" sz="2000" dirty="0" smtClean="0"/>
              <a:t>Further research needed?</a:t>
            </a:r>
            <a:endParaRPr lang="en-GB" sz="2000" b="1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GB" sz="2400" b="1" dirty="0" smtClean="0"/>
              <a:t>References – </a:t>
            </a:r>
            <a:r>
              <a:rPr lang="en-GB" sz="2400" dirty="0" smtClean="0"/>
              <a:t>Books, websites</a:t>
            </a:r>
            <a:endParaRPr lang="en-GB" sz="2400" b="1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GB" sz="2400" b="1" dirty="0" smtClean="0"/>
              <a:t>Appendix – </a:t>
            </a:r>
            <a:r>
              <a:rPr lang="en-GB" sz="2400" dirty="0" smtClean="0"/>
              <a:t>Any pictures or graphs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842627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183880" cy="1051560"/>
          </a:xfrm>
        </p:spPr>
        <p:txBody>
          <a:bodyPr>
            <a:normAutofit/>
          </a:bodyPr>
          <a:lstStyle/>
          <a:p>
            <a:r>
              <a:rPr lang="en-GB" dirty="0" smtClean="0"/>
              <a:t>Writing the report</a:t>
            </a:r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827584" y="1772816"/>
            <a:ext cx="7344816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GB" sz="2000" b="1" dirty="0" smtClean="0"/>
              <a:t>Linguistic register </a:t>
            </a:r>
            <a:r>
              <a:rPr lang="en-GB" sz="2000" dirty="0" smtClean="0"/>
              <a:t>-You must write your report in a professional  context and writing. </a:t>
            </a:r>
          </a:p>
          <a:p>
            <a:endParaRPr lang="en-GB" sz="2000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GB" sz="2000" b="1" dirty="0" smtClean="0"/>
              <a:t>Summary</a:t>
            </a:r>
            <a:r>
              <a:rPr lang="en-GB" sz="2000" dirty="0" smtClean="0"/>
              <a:t> - Make sure you summarise in the conclusion</a:t>
            </a:r>
          </a:p>
          <a:p>
            <a:endParaRPr lang="en-GB" sz="2000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GB" sz="2000" b="1" dirty="0" smtClean="0"/>
              <a:t>Index</a:t>
            </a:r>
            <a:r>
              <a:rPr lang="en-GB" sz="2000" dirty="0" smtClean="0"/>
              <a:t> – create an index for your report</a:t>
            </a:r>
          </a:p>
          <a:p>
            <a:endParaRPr lang="en-GB" sz="2000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GB" sz="2000" b="1" dirty="0" smtClean="0"/>
              <a:t>Presentation</a:t>
            </a:r>
            <a:r>
              <a:rPr lang="en-GB" sz="2000" dirty="0" smtClean="0"/>
              <a:t> – make sure you report looks good and professional</a:t>
            </a:r>
          </a:p>
          <a:p>
            <a:endParaRPr lang="en-GB" sz="2000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GB" sz="2000" b="1" dirty="0" smtClean="0"/>
              <a:t>Visuals</a:t>
            </a:r>
            <a:r>
              <a:rPr lang="en-GB" sz="2000" dirty="0" smtClean="0"/>
              <a:t> – make sure you add pictures and graphs</a:t>
            </a:r>
          </a:p>
          <a:p>
            <a:pPr marL="800100" lvl="1" indent="-342900">
              <a:buFont typeface="Arial" pitchFamily="34" charset="0"/>
              <a:buChar char="•"/>
            </a:pPr>
            <a:endParaRPr lang="en-GB" sz="2000" dirty="0"/>
          </a:p>
          <a:p>
            <a:pPr lvl="1"/>
            <a:endParaRPr lang="en-GB" sz="2000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26075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en-GB" dirty="0" smtClean="0"/>
              <a:t>ASSESSMENT</a:t>
            </a:r>
            <a:br>
              <a:rPr lang="en-GB" dirty="0" smtClean="0"/>
            </a:br>
            <a:r>
              <a:rPr lang="en-GB" dirty="0" smtClean="0"/>
              <a:t>P2,M2,D2</a:t>
            </a:r>
            <a:endParaRPr lang="en-GB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16" t="23489" r="16643" b="71674"/>
          <a:stretch/>
        </p:blipFill>
        <p:spPr bwMode="auto">
          <a:xfrm>
            <a:off x="746774" y="2018584"/>
            <a:ext cx="7807720" cy="402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25" t="25321" r="16061" b="58279"/>
          <a:stretch/>
        </p:blipFill>
        <p:spPr bwMode="auto">
          <a:xfrm>
            <a:off x="746774" y="2421364"/>
            <a:ext cx="7797920" cy="134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83404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183880" cy="1051560"/>
          </a:xfrm>
        </p:spPr>
        <p:txBody>
          <a:bodyPr/>
          <a:lstStyle/>
          <a:p>
            <a:r>
              <a:rPr lang="en-GB" dirty="0" smtClean="0"/>
              <a:t>REVISION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611560" y="1628800"/>
            <a:ext cx="777686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GB" dirty="0" smtClean="0"/>
              <a:t>Checking through your work and ensuring that it is fit for purpose and ready to be submitted for assessment is essential. You should: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dirty="0" smtClean="0"/>
              <a:t>Check the structure of the content. Does it make sense? Is everything in the right order?</a:t>
            </a:r>
          </a:p>
          <a:p>
            <a:r>
              <a:rPr lang="en-GB" dirty="0" smtClean="0"/>
              <a:t>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dirty="0" smtClean="0"/>
              <a:t>Clarity of expression relates to how well you have made your point and in what way. Is it clear what you have written?</a:t>
            </a:r>
          </a:p>
          <a:p>
            <a:endParaRPr lang="en-GB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GB" dirty="0" smtClean="0"/>
              <a:t>Electronic checks on your spelling, punctuation and grammar. </a:t>
            </a:r>
          </a:p>
          <a:p>
            <a:endParaRPr lang="en-GB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GB" dirty="0" smtClean="0"/>
              <a:t>Proofreading is then essential. Read through your work and find errors that electronic check may not pick up.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79482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en-GB" dirty="0" smtClean="0"/>
              <a:t>ASSESSMENT</a:t>
            </a:r>
            <a:br>
              <a:rPr lang="en-GB" dirty="0" smtClean="0"/>
            </a:br>
            <a:r>
              <a:rPr lang="en-GB" dirty="0" smtClean="0"/>
              <a:t>P3,M3,D3</a:t>
            </a:r>
            <a:endParaRPr lang="en-GB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16" t="23489" r="16643" b="71674"/>
          <a:stretch/>
        </p:blipFill>
        <p:spPr bwMode="auto">
          <a:xfrm>
            <a:off x="746774" y="2018584"/>
            <a:ext cx="7807720" cy="402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88" t="65907" r="16061" b="20325"/>
          <a:stretch/>
        </p:blipFill>
        <p:spPr bwMode="auto">
          <a:xfrm>
            <a:off x="746774" y="2421364"/>
            <a:ext cx="7807720" cy="1119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73528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174</TotalTime>
  <Words>325</Words>
  <Application>Microsoft Office PowerPoint</Application>
  <PresentationFormat>On-screen Show (4:3)</PresentationFormat>
  <Paragraphs>53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Aspect</vt:lpstr>
      <vt:lpstr>BTEC Creative Media Production</vt:lpstr>
      <vt:lpstr>PowerPoint Presentation</vt:lpstr>
      <vt:lpstr>YOUR TASK</vt:lpstr>
      <vt:lpstr>REPORT CONTENT and STRUCTURE</vt:lpstr>
      <vt:lpstr>Writing the report</vt:lpstr>
      <vt:lpstr>ASSESSMENT P2,M2,D2</vt:lpstr>
      <vt:lpstr>REVISION</vt:lpstr>
      <vt:lpstr>ASSESSMENT P3,M3,D3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Creative Media Production</dc:title>
  <dc:creator>Andy</dc:creator>
  <cp:lastModifiedBy>Andy</cp:lastModifiedBy>
  <cp:revision>23</cp:revision>
  <dcterms:created xsi:type="dcterms:W3CDTF">2011-08-21T16:39:25Z</dcterms:created>
  <dcterms:modified xsi:type="dcterms:W3CDTF">2011-08-23T09:44:09Z</dcterms:modified>
</cp:coreProperties>
</file>